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21275"/>
  <p:notesSz cx="6858000" cy="9144000"/>
  <p:defaultTextStyle>
    <a:defPPr>
      <a:defRPr lang="fr-FR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08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8496764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871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4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4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4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4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4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4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4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4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4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4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4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4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4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4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4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4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4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4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4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4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4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4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4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4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71">
  <a:themeElements>
    <a:clrScheme name="Theme7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71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7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Theme71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Zen Rofiqy</cp:lastModifiedBy>
  <cp:revision>1</cp:revision>
  <dcterms:created xsi:type="dcterms:W3CDTF">2024-03-03T15:41:31Z</dcterms:created>
  <dcterms:modified xsi:type="dcterms:W3CDTF">2024-03-03T15:47:15Z</dcterms:modified>
  <cp:category/>
</cp:coreProperties>
</file>